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218" autoAdjust="0"/>
  </p:normalViewPr>
  <p:slideViewPr>
    <p:cSldViewPr snapToGrid="0">
      <p:cViewPr varScale="1">
        <p:scale>
          <a:sx n="73" d="100"/>
          <a:sy n="73" d="100"/>
        </p:scale>
        <p:origin x="212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/>
              <a:t>（公社）日本口腔インプラント学会</a:t>
            </a:r>
            <a:br>
              <a:rPr lang="en-US" altLang="ja-JP" sz="3600" dirty="0"/>
            </a:br>
            <a:r>
              <a:rPr lang="ja-JP" altLang="en-US" sz="3600" dirty="0"/>
              <a:t>第　　回　　支部学術大会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利益相反（ＣＯＩ）開示</a:t>
            </a:r>
            <a:br>
              <a:rPr lang="en-US" altLang="ja-JP" sz="3600" dirty="0"/>
            </a:br>
            <a:r>
              <a:rPr lang="ja-JP" altLang="en-US" sz="3600" dirty="0"/>
              <a:t>　　年　　月　　日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　　　　　　　　　　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endParaRPr kumimoji="1" lang="en-US" altLang="ja-JP" sz="1400" dirty="0"/>
          </a:p>
          <a:p>
            <a:r>
              <a:rPr lang="ja-JP" altLang="en-US" sz="3600" dirty="0"/>
              <a:t>利益相反状態はありません。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5324" y="3406552"/>
            <a:ext cx="695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筆頭発表者氏名：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/>
              <a:t>（公社）日本口腔インプラント学会</a:t>
            </a:r>
            <a:br>
              <a:rPr kumimoji="1" lang="en-US" altLang="ja-JP" sz="3000" dirty="0"/>
            </a:br>
            <a:r>
              <a:rPr lang="ja-JP" altLang="en-US" sz="3000" dirty="0"/>
              <a:t>第　　回　　支部学術大会</a:t>
            </a:r>
            <a:br>
              <a:rPr lang="en-US" altLang="ja-JP" sz="3000" dirty="0"/>
            </a:br>
            <a:br>
              <a:rPr lang="en-US" altLang="ja-JP" sz="1800" dirty="0"/>
            </a:br>
            <a:r>
              <a:rPr lang="ja-JP" altLang="en-US" sz="3000" dirty="0"/>
              <a:t>利益相反（ＣＯＩ）開示</a:t>
            </a:r>
            <a:br>
              <a:rPr lang="en-US" altLang="ja-JP" sz="3000" dirty="0"/>
            </a:br>
            <a:r>
              <a:rPr lang="ja-JP" altLang="en-US" sz="3000" dirty="0"/>
              <a:t>　　年　　月　　日</a:t>
            </a:r>
            <a:br>
              <a:rPr lang="en-US" altLang="ja-JP" sz="3000" dirty="0"/>
            </a:br>
            <a:br>
              <a:rPr lang="en-US" altLang="ja-JP" sz="1800" dirty="0"/>
            </a:b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/>
          </a:bodyPr>
          <a:lstStyle/>
          <a:p>
            <a:pPr algn="l"/>
            <a:r>
              <a:rPr lang="ja-JP" altLang="en-US" dirty="0"/>
              <a:t>・該当者氏名：</a:t>
            </a:r>
            <a:endParaRPr lang="en-US" altLang="ja-JP" dirty="0"/>
          </a:p>
          <a:p>
            <a:pPr algn="l"/>
            <a:r>
              <a:rPr lang="ja-JP" altLang="en-US" dirty="0"/>
              <a:t>・該当事項：企業・組織や団体名</a:t>
            </a:r>
            <a:endParaRPr lang="en-US" altLang="ja-JP" dirty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70479" y="2000540"/>
            <a:ext cx="56151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/>
              <a:t>筆頭発表者氏名：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130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（公社）日本口腔インプラント学会 第　　回　　支部学術大会  利益相反（ＣＯＩ）開示 　　年　　月　　日  　　　　　　　　　　　　　　　　　</vt:lpstr>
      <vt:lpstr>（公社）日本口腔インプラント学会 第　　回　　支部学術大会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nagoya4065</cp:lastModifiedBy>
  <cp:revision>24</cp:revision>
  <cp:lastPrinted>2015-08-13T06:31:37Z</cp:lastPrinted>
  <dcterms:created xsi:type="dcterms:W3CDTF">2014-10-16T06:50:28Z</dcterms:created>
  <dcterms:modified xsi:type="dcterms:W3CDTF">2021-05-17T04:42:35Z</dcterms:modified>
</cp:coreProperties>
</file>